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7/27/2017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7/27/2017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7/27/2017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7/27/2017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7/27/2017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7/27/2017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7/27/2017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946265"/>
          </a:xfrm>
        </p:spPr>
        <p:txBody>
          <a:bodyPr/>
          <a:lstStyle/>
          <a:p>
            <a:pPr algn="ctr"/>
            <a:r>
              <a:rPr lang="en-US" dirty="0" smtClean="0"/>
              <a:t>The Class Set-Up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932" y="2322475"/>
            <a:ext cx="9519780" cy="4053273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2394065"/>
            <a:ext cx="8825658" cy="328629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713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00301"/>
          </a:xfrm>
        </p:spPr>
        <p:txBody>
          <a:bodyPr/>
          <a:lstStyle/>
          <a:p>
            <a:pPr algn="ctr"/>
            <a:r>
              <a:rPr lang="en-US" dirty="0"/>
              <a:t>What You’ll Need For 2017-2018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52604"/>
            <a:ext cx="10808940" cy="499579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 will have you as a student for two different subjects: </a:t>
            </a:r>
          </a:p>
          <a:p>
            <a:r>
              <a:rPr lang="en-US" dirty="0"/>
              <a:t>“A” days we will be studying science. </a:t>
            </a:r>
          </a:p>
          <a:p>
            <a:r>
              <a:rPr lang="en-US" dirty="0"/>
              <a:t>“B” days, we will be looking at social studies. </a:t>
            </a:r>
          </a:p>
          <a:p>
            <a:r>
              <a:rPr lang="en-US" dirty="0"/>
              <a:t>Consequently, you will need a section in a three subject notebook (called the “Interactive </a:t>
            </a:r>
            <a:r>
              <a:rPr lang="en-US" dirty="0" err="1"/>
              <a:t>Notebook”for</a:t>
            </a:r>
            <a:r>
              <a:rPr lang="en-US" dirty="0"/>
              <a:t> both of those. As well, we will be constructing a “Learning Journal” during the last five minutes of class about once a week. Therefore:</a:t>
            </a:r>
          </a:p>
          <a:p>
            <a:pPr lvl="1"/>
            <a:r>
              <a:rPr lang="en-US" dirty="0"/>
              <a:t>Please get a three subject notebook to bring to my class daily.</a:t>
            </a:r>
          </a:p>
          <a:p>
            <a:pPr lvl="1"/>
            <a:r>
              <a:rPr lang="en-US" dirty="0"/>
              <a:t>Please get a box of sharpened #2 pencils or pens. Have one ready for each class.</a:t>
            </a:r>
          </a:p>
          <a:p>
            <a:pPr lvl="1"/>
            <a:r>
              <a:rPr lang="en-US" dirty="0"/>
              <a:t>When we take notes, they can be guided (a hand out) or simply key concepts from the material.</a:t>
            </a:r>
          </a:p>
          <a:p>
            <a:pPr lvl="1"/>
            <a:r>
              <a:rPr lang="en-US" dirty="0"/>
              <a:t>The idea behind the journal is to provide basic material and thoughts we looked at in class. If you were absent or didn’t understand something, a quick overview is available from your partners at your table.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5610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</TotalTime>
  <Words>184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The Class Set-Up</vt:lpstr>
      <vt:lpstr>What You’ll Need For 2017-2018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Class Set-Up</dc:title>
  <dc:creator>Owner</dc:creator>
  <cp:lastModifiedBy>Owner</cp:lastModifiedBy>
  <cp:revision>4</cp:revision>
  <dcterms:created xsi:type="dcterms:W3CDTF">2017-07-27T22:58:58Z</dcterms:created>
  <dcterms:modified xsi:type="dcterms:W3CDTF">2017-07-27T23:12:00Z</dcterms:modified>
</cp:coreProperties>
</file>